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5"/>
  </p:notesMasterIdLst>
  <p:handoutMasterIdLst>
    <p:handoutMasterId r:id="rId56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20" r:id="rId39"/>
    <p:sldId id="821" r:id="rId40"/>
    <p:sldId id="822" r:id="rId41"/>
    <p:sldId id="823" r:id="rId42"/>
    <p:sldId id="824" r:id="rId43"/>
    <p:sldId id="825" r:id="rId44"/>
    <p:sldId id="826" r:id="rId45"/>
    <p:sldId id="827" r:id="rId46"/>
    <p:sldId id="828" r:id="rId47"/>
    <p:sldId id="829" r:id="rId48"/>
    <p:sldId id="830" r:id="rId49"/>
    <p:sldId id="848" r:id="rId50"/>
    <p:sldId id="849" r:id="rId51"/>
    <p:sldId id="850" r:id="rId52"/>
    <p:sldId id="831" r:id="rId53"/>
    <p:sldId id="840" r:id="rId5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280" autoAdjust="0"/>
  </p:normalViewPr>
  <p:slideViewPr>
    <p:cSldViewPr>
      <p:cViewPr varScale="1">
        <p:scale>
          <a:sx n="68" d="100"/>
          <a:sy n="68" d="100"/>
        </p:scale>
        <p:origin x="1180" y="4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 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BostonGA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U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tilizar a técnica d ealgoritmo genético para reduzir o número de features do modelo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a performance dos modelo.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modelo para os dados na base de teste.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Comparar a performance com o modelo simples utilizando todas as features.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14441</TotalTime>
  <Words>2372</Words>
  <Application>Microsoft Office PowerPoint</Application>
  <PresentationFormat>On-screen Show (4:3)</PresentationFormat>
  <Paragraphs>412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PowerPoint Presentation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PowerPoint Presentation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PowerPoint Presentation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PowerPoint Presentation</vt:lpstr>
      <vt:lpstr>Modelagem Preditiva Avançada</vt:lpstr>
      <vt:lpstr>PowerPoint Presentation</vt:lpstr>
      <vt:lpstr>Modelagem Preditiva Avançada</vt:lpstr>
      <vt:lpstr>Modelagem Preditiva Avançada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412</cp:revision>
  <cp:lastPrinted>2014-08-28T14:02:45Z</cp:lastPrinted>
  <dcterms:created xsi:type="dcterms:W3CDTF">2017-10-18T11:28:55Z</dcterms:created>
  <dcterms:modified xsi:type="dcterms:W3CDTF">2019-03-08T18:32:19Z</dcterms:modified>
</cp:coreProperties>
</file>